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336" r:id="rId4"/>
    <p:sldId id="335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34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D60093"/>
    <a:srgbClr val="99FF99"/>
    <a:srgbClr val="00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8EC48-C6BC-4871-A860-FE4699A251F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54B76-710E-46BC-A6DF-50269AD00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9289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8A3F-24AE-4121-B0C0-3C6C6D46AEBC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82934-5D13-4A3C-9926-DC8615E9F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7630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8D28F-6990-433D-9367-C56CACF2CEFA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6910-BD38-4ABC-AAC6-9B01E2E35071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76C4-C4EA-484E-819C-560F46D0BD78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BD24-A674-4D1F-9E8D-3F674715AD33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9BAC-2FF0-4254-BBB5-0587E4170722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623C-41A6-45FE-B89B-178F978B4379}" type="datetime1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0AA1-A346-467C-BFBD-BD7423EFE0A6}" type="datetime1">
              <a:rPr lang="ru-RU" smtClean="0"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0A40-A43F-4C81-940B-DA36C45534C4}" type="datetime1">
              <a:rPr lang="ru-RU" smtClean="0"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9629-3DBB-43C1-A0E7-82782CEE2865}" type="datetime1">
              <a:rPr lang="ru-RU" smtClean="0"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7119-01BC-4BC8-A915-AB71B16D2970}" type="datetime1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FF4F-FAEA-4DCA-A7C5-B5C864974465}" type="datetime1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E8570-497A-4970-9264-B03AA19F738F}" type="datetime1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FFF23-B151-4F63-901D-8130892DBB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dy\Desktop\preview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1121"/>
            <a:ext cx="9158828" cy="6869121"/>
          </a:xfrm>
          <a:prstGeom prst="rect">
            <a:avLst/>
          </a:prstGeom>
          <a:solidFill>
            <a:srgbClr val="66FF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07504" y="1844824"/>
            <a:ext cx="7056784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kern="1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Конкурсное задание</a:t>
            </a:r>
          </a:p>
          <a:p>
            <a:pPr algn="ctr">
              <a:lnSpc>
                <a:spcPct val="90000"/>
              </a:lnSpc>
            </a:pPr>
            <a:r>
              <a:rPr lang="ru-RU" sz="4400" b="1" kern="1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«Семейное подспорье»</a:t>
            </a:r>
          </a:p>
          <a:p>
            <a:pPr algn="ctr">
              <a:lnSpc>
                <a:spcPct val="90000"/>
              </a:lnSpc>
            </a:pPr>
            <a:r>
              <a:rPr lang="ru-RU" sz="2800" b="1" kern="1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поселок городского типа Излучинск</a:t>
            </a:r>
            <a:endParaRPr lang="ru-RU" sz="2800" b="1" kern="10" dirty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97" y="332656"/>
            <a:ext cx="902993" cy="11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1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8" y="4221088"/>
            <a:ext cx="29051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284459" y="-4272884"/>
            <a:ext cx="598234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262768"/>
            <a:ext cx="9711646" cy="93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73551" y="6360754"/>
            <a:ext cx="2133600" cy="365125"/>
          </a:xfrm>
        </p:spPr>
        <p:txBody>
          <a:bodyPr/>
          <a:lstStyle/>
          <a:p>
            <a:fld id="{4A6FFF23-B151-4F63-901D-8130892DBB8F}" type="slidenum">
              <a:rPr lang="ru-RU" smtClean="0"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1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361629"/>
            <a:ext cx="9155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 ХМАО-Югры «КЦСОН Радуга»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827584" y="692696"/>
            <a:ext cx="7416823" cy="55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284459" y="-4272884"/>
            <a:ext cx="598234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262768"/>
            <a:ext cx="9711646" cy="93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73551" y="6360754"/>
            <a:ext cx="2133600" cy="365125"/>
          </a:xfrm>
        </p:spPr>
        <p:txBody>
          <a:bodyPr/>
          <a:lstStyle/>
          <a:p>
            <a:fld id="{4A6FFF23-B151-4F63-901D-8130892DBB8F}" type="slidenum">
              <a:rPr lang="ru-RU" smtClean="0"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1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361629"/>
            <a:ext cx="9155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 ХМАО-Югры «КЦСОН Радуга»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616" y="692697"/>
            <a:ext cx="6912767" cy="56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325520" y="-4282600"/>
            <a:ext cx="518558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61049"/>
            <a:ext cx="97361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12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50571" y="2132856"/>
            <a:ext cx="5073939" cy="25895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9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5409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</a:t>
            </a:r>
          </a:p>
          <a:p>
            <a:pPr algn="ctr"/>
            <a:r>
              <a:rPr lang="ru-RU" sz="5409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 </a:t>
            </a:r>
            <a:endParaRPr lang="ru-RU" sz="5409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8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312719" y="-4312721"/>
            <a:ext cx="518558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61049"/>
            <a:ext cx="97361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3084" y="785256"/>
            <a:ext cx="8208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just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62757"/>
            <a:ext cx="87849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конкурса городов России 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 город – растем вместе»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органов местного самоуправления городского поселения Излучинск,</a:t>
            </a:r>
            <a:endParaRPr lang="ru-RU" sz="2400" b="1" kern="10" dirty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6" y="1984685"/>
            <a:ext cx="78231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8607" y="3284984"/>
            <a:ext cx="78231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в группе администрации поселения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социальной сети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35" y="4009388"/>
            <a:ext cx="5678123" cy="225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0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312719" y="-4312721"/>
            <a:ext cx="518558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61049"/>
            <a:ext cx="97361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3084" y="785256"/>
            <a:ext cx="8208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just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048" y="566836"/>
            <a:ext cx="8705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размещены прямые ссылки на официальный сайт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бюджетного учреждения Ханты-Мансийского автономного округа - Югры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Комплексный центр социального обслуживания населения «Радуга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расположенный в пгт. Излучинск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048" y="4097388"/>
            <a:ext cx="853294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котором находится регулярно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обновляемый список товаров или услуг, в которых нуждаются семьи с детьми, находящиеся в трудной жизненной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 (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малообеспеченных семей с детьми, готовых принять благотворительную помощь, проживающих в Нижневартовском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районе)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6" y="2505828"/>
            <a:ext cx="7589317" cy="150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3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284459" y="-4272884"/>
            <a:ext cx="598234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61049"/>
            <a:ext cx="97361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12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местного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самоуправления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361629"/>
            <a:ext cx="9155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поселения Излучинск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764704"/>
            <a:ext cx="8856984" cy="53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284459" y="-4272884"/>
            <a:ext cx="598234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61049"/>
            <a:ext cx="97361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12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местного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самоуправления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361629"/>
            <a:ext cx="9155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поселения Излучинск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251520" y="764704"/>
            <a:ext cx="8640959" cy="53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284459" y="-4272884"/>
            <a:ext cx="598234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61049"/>
            <a:ext cx="97361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FF23-B151-4F63-901D-8130892DBB8F}" type="slidenum">
              <a:rPr lang="ru-RU" smtClean="0"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12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местного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самоуправления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361629"/>
            <a:ext cx="9155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поселения Излучинск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251520" y="692697"/>
            <a:ext cx="8712967" cy="54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284459" y="-4272884"/>
            <a:ext cx="598234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262768"/>
            <a:ext cx="9711646" cy="93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73551" y="6360754"/>
            <a:ext cx="2133600" cy="365125"/>
          </a:xfrm>
        </p:spPr>
        <p:txBody>
          <a:bodyPr/>
          <a:lstStyle/>
          <a:p>
            <a:fld id="{4A6FFF23-B151-4F63-901D-8130892DBB8F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1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администрации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Излучинск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361629"/>
            <a:ext cx="9155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социальной сети «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67748"/>
            <a:ext cx="6048671" cy="559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5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284459" y="-4272884"/>
            <a:ext cx="598234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262768"/>
            <a:ext cx="9711646" cy="93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73551" y="6360754"/>
            <a:ext cx="2133600" cy="365125"/>
          </a:xfrm>
        </p:spPr>
        <p:txBody>
          <a:bodyPr/>
          <a:lstStyle/>
          <a:p>
            <a:fld id="{4A6FFF23-B151-4F63-901D-8130892DBB8F}" type="slidenum">
              <a:rPr lang="ru-RU" smtClean="0"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1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администрации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Излучинск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361629"/>
            <a:ext cx="9155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социальной сети «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21" y="600960"/>
            <a:ext cx="5981023" cy="576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6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y\Desktop\preview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4284459" y="-4272884"/>
            <a:ext cx="598234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262768"/>
            <a:ext cx="9711646" cy="93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73551" y="6360754"/>
            <a:ext cx="2133600" cy="365125"/>
          </a:xfrm>
        </p:spPr>
        <p:txBody>
          <a:bodyPr/>
          <a:lstStyle/>
          <a:p>
            <a:fld id="{4A6FFF23-B151-4F63-901D-8130892DBB8F}" type="slidenum">
              <a:rPr lang="ru-RU" smtClean="0"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1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361629"/>
            <a:ext cx="9155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 ХМАО-Югры «КЦСОН Радуга»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1642017" y="687831"/>
            <a:ext cx="6066556" cy="56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179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Andy</dc:creator>
  <cp:lastModifiedBy>1</cp:lastModifiedBy>
  <cp:revision>77</cp:revision>
  <cp:lastPrinted>2016-02-02T06:52:11Z</cp:lastPrinted>
  <dcterms:created xsi:type="dcterms:W3CDTF">2016-01-29T03:38:53Z</dcterms:created>
  <dcterms:modified xsi:type="dcterms:W3CDTF">2017-09-21T10:56:05Z</dcterms:modified>
</cp:coreProperties>
</file>